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112" d="100"/>
          <a:sy n="112" d="100"/>
        </p:scale>
        <p:origin x="16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4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34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4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53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8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2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01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03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21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39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16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Schapen en geiten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Blok 4 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err="1" smtClean="0">
                <a:solidFill>
                  <a:srgbClr val="FF0000"/>
                </a:solidFill>
              </a:rPr>
              <a:t>Wallische</a:t>
            </a:r>
            <a:r>
              <a:rPr lang="nl-NL" dirty="0" smtClean="0">
                <a:solidFill>
                  <a:srgbClr val="FF0000"/>
                </a:solidFill>
              </a:rPr>
              <a:t> geit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91630"/>
            <a:ext cx="4922490" cy="32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</a:t>
            </a:r>
            <a:r>
              <a:rPr lang="nl-NL" dirty="0" smtClean="0">
                <a:solidFill>
                  <a:srgbClr val="FF0000"/>
                </a:solidFill>
              </a:rPr>
              <a:t>Alpine/herten geit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19622"/>
            <a:ext cx="4262611" cy="32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Ouessant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91630"/>
            <a:ext cx="4752528" cy="31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Kameroen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91630"/>
            <a:ext cx="4729708" cy="29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13.Texelaar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35646"/>
            <a:ext cx="4541684" cy="28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Zwartbles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2617"/>
            <a:ext cx="5280322" cy="31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>
                <a:solidFill>
                  <a:srgbClr val="FF0000"/>
                </a:solidFill>
              </a:rPr>
              <a:t>Swifter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46" y="1491630"/>
            <a:ext cx="4572508" cy="30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smtClean="0">
                <a:solidFill>
                  <a:srgbClr val="FF0000"/>
                </a:solidFill>
              </a:rPr>
              <a:t>Drents heideschaap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7654"/>
            <a:ext cx="4109442" cy="27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>
                <a:solidFill>
                  <a:srgbClr val="FF0000"/>
                </a:solidFill>
              </a:rPr>
              <a:t>Schoonebeker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63638"/>
            <a:ext cx="6120680" cy="29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smtClean="0">
                <a:solidFill>
                  <a:srgbClr val="FF0000"/>
                </a:solidFill>
              </a:rPr>
              <a:t>Mergelland 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91630"/>
            <a:ext cx="3893424" cy="30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Dwerggeit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542259"/>
            <a:ext cx="3960440" cy="29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smtClean="0">
                <a:solidFill>
                  <a:srgbClr val="FF0000"/>
                </a:solidFill>
              </a:rPr>
              <a:t>Fries Melkschaap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91630"/>
            <a:ext cx="4008107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r>
              <a:rPr lang="nl-NL" dirty="0" smtClean="0">
                <a:solidFill>
                  <a:srgbClr val="FF0000"/>
                </a:solidFill>
              </a:rPr>
              <a:t>. Hampshire down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9622"/>
            <a:ext cx="4128459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</a:t>
            </a:r>
            <a:r>
              <a:rPr lang="nl-NL" dirty="0" err="1" smtClean="0">
                <a:solidFill>
                  <a:srgbClr val="FF0000"/>
                </a:solidFill>
              </a:rPr>
              <a:t>Gotland</a:t>
            </a:r>
            <a:r>
              <a:rPr lang="nl-NL" dirty="0" smtClean="0">
                <a:solidFill>
                  <a:srgbClr val="FF0000"/>
                </a:solidFill>
              </a:rPr>
              <a:t> pelsschaap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9622"/>
            <a:ext cx="4208984" cy="31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smtClean="0">
                <a:solidFill>
                  <a:srgbClr val="FF0000"/>
                </a:solidFill>
              </a:rPr>
              <a:t>Moeflon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63638"/>
            <a:ext cx="4392488" cy="29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</a:t>
            </a:r>
            <a:r>
              <a:rPr lang="nl-NL" dirty="0" smtClean="0">
                <a:solidFill>
                  <a:srgbClr val="FF0000"/>
                </a:solidFill>
              </a:rPr>
              <a:t>Brilschaap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91630"/>
            <a:ext cx="3982414" cy="2650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58" y="2139702"/>
            <a:ext cx="3447870" cy="22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>
                <a:solidFill>
                  <a:srgbClr val="FF0000"/>
                </a:solidFill>
              </a:rPr>
              <a:t>Suffolk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63638"/>
            <a:ext cx="4397603" cy="29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smtClean="0">
                <a:solidFill>
                  <a:srgbClr val="FF0000"/>
                </a:solidFill>
              </a:rPr>
              <a:t>Blue du </a:t>
            </a:r>
            <a:r>
              <a:rPr lang="nl-NL" dirty="0" err="1" smtClean="0">
                <a:solidFill>
                  <a:srgbClr val="FF0000"/>
                </a:solidFill>
              </a:rPr>
              <a:t>maine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35646"/>
            <a:ext cx="4752528" cy="28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</a:t>
            </a:r>
            <a:r>
              <a:rPr lang="nl-NL" dirty="0" smtClean="0">
                <a:solidFill>
                  <a:srgbClr val="FF0000"/>
                </a:solidFill>
              </a:rPr>
              <a:t>Flevolander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63638"/>
            <a:ext cx="4417082" cy="29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>
                <a:solidFill>
                  <a:srgbClr val="FF0000"/>
                </a:solidFill>
              </a:rPr>
              <a:t>Clun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Forrest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91630"/>
            <a:ext cx="4464496" cy="31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smtClean="0">
                <a:solidFill>
                  <a:srgbClr val="FF0000"/>
                </a:solidFill>
              </a:rPr>
              <a:t>Jacob 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91630"/>
            <a:ext cx="4104455" cy="30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Nederlandse Landgeit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63638"/>
            <a:ext cx="3672408" cy="31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</a:t>
            </a:r>
            <a:r>
              <a:rPr lang="nl-NL" dirty="0" err="1" smtClean="0">
                <a:solidFill>
                  <a:srgbClr val="FF0000"/>
                </a:solidFill>
              </a:rPr>
              <a:t>Merino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91630"/>
            <a:ext cx="5328592" cy="31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 </a:t>
            </a:r>
            <a:r>
              <a:rPr lang="nl-NL" dirty="0" err="1" smtClean="0">
                <a:solidFill>
                  <a:srgbClr val="FF0000"/>
                </a:solidFill>
              </a:rPr>
              <a:t>Racka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91630"/>
            <a:ext cx="5381769" cy="2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Anglo-nubische</a:t>
            </a:r>
            <a:r>
              <a:rPr lang="nl-NL" dirty="0" smtClean="0"/>
              <a:t> 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9622"/>
            <a:ext cx="4320480" cy="32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Toggenburger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64" y="1347614"/>
            <a:ext cx="4248472" cy="31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smtClean="0">
                <a:solidFill>
                  <a:srgbClr val="FF0000"/>
                </a:solidFill>
              </a:rPr>
              <a:t>Angora 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80" y="1347614"/>
            <a:ext cx="3960439" cy="33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smtClean="0">
                <a:solidFill>
                  <a:srgbClr val="FF0000"/>
                </a:solidFill>
              </a:rPr>
              <a:t>Bonte melkgeit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12" y="1563638"/>
            <a:ext cx="3825775" cy="28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</p:spPr>
        <p:txBody>
          <a:bodyPr>
            <a:normAutofit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smtClean="0">
                <a:solidFill>
                  <a:srgbClr val="FF0000"/>
                </a:solidFill>
              </a:rPr>
              <a:t>Nederlandse witte melkgeit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9622"/>
            <a:ext cx="4369668" cy="3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 smtClean="0">
                <a:solidFill>
                  <a:srgbClr val="FF0000"/>
                </a:solidFill>
              </a:rPr>
              <a:t>Veluwse landgeit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47614"/>
            <a:ext cx="432048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01B8E7FA-3C9C-45D4-A3F1-A6D9FC4A3956}" vid="{A6D1C0C2-F43C-4258-8DE8-23E10AC97C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208</TotalTime>
  <Words>108</Words>
  <Application>Microsoft Office PowerPoint</Application>
  <PresentationFormat>Diavoorstelling (16:9)</PresentationFormat>
  <Paragraphs>32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Thema1</vt:lpstr>
      <vt:lpstr>Schapen en geiten</vt:lpstr>
      <vt:lpstr>1. Dwerggeit</vt:lpstr>
      <vt:lpstr>2. Nederlandse Landgeit</vt:lpstr>
      <vt:lpstr>3. Anglo-nubische geit</vt:lpstr>
      <vt:lpstr>4. Toggenburger</vt:lpstr>
      <vt:lpstr>5. Angora geit</vt:lpstr>
      <vt:lpstr>6. Bonte melkgeit</vt:lpstr>
      <vt:lpstr>7. Nederlandse witte melkgeit</vt:lpstr>
      <vt:lpstr>8. Veluwse landgeit</vt:lpstr>
      <vt:lpstr>9. Wallische geit</vt:lpstr>
      <vt:lpstr>10.Alpine/herten geit </vt:lpstr>
      <vt:lpstr>11. Ouessant</vt:lpstr>
      <vt:lpstr>12. Kameroen</vt:lpstr>
      <vt:lpstr>13.Texelaar</vt:lpstr>
      <vt:lpstr>14. Zwartbles</vt:lpstr>
      <vt:lpstr>15. Swifter</vt:lpstr>
      <vt:lpstr>16. Drents heideschaap</vt:lpstr>
      <vt:lpstr>17. Schoonebeker</vt:lpstr>
      <vt:lpstr>18. Mergelland schaap</vt:lpstr>
      <vt:lpstr>19. Fries Melkschaap</vt:lpstr>
      <vt:lpstr>20. Hampshire down</vt:lpstr>
      <vt:lpstr>21. Gotland pelsschaap</vt:lpstr>
      <vt:lpstr>22. Moeflon</vt:lpstr>
      <vt:lpstr>23. Brilschaap</vt:lpstr>
      <vt:lpstr>24. Suffolk </vt:lpstr>
      <vt:lpstr>25. Blue du maine</vt:lpstr>
      <vt:lpstr>26. Flevolander</vt:lpstr>
      <vt:lpstr>27. Clun Forrest</vt:lpstr>
      <vt:lpstr>28. Jacob schaap</vt:lpstr>
      <vt:lpstr>29. Merino</vt:lpstr>
      <vt:lpstr>30 Racka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Schapen en geiten</dc:title>
  <dc:creator>Wies Temming - Pondes</dc:creator>
  <cp:lastModifiedBy>Wies Temming - Pondes</cp:lastModifiedBy>
  <cp:revision>13</cp:revision>
  <dcterms:created xsi:type="dcterms:W3CDTF">2017-11-20T09:01:22Z</dcterms:created>
  <dcterms:modified xsi:type="dcterms:W3CDTF">2019-03-18T10:19:09Z</dcterms:modified>
</cp:coreProperties>
</file>